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7" r:id="rId6"/>
    <p:sldId id="268" r:id="rId7"/>
    <p:sldId id="269" r:id="rId8"/>
    <p:sldId id="270" r:id="rId9"/>
    <p:sldId id="265" r:id="rId10"/>
    <p:sldId id="262" r:id="rId11"/>
    <p:sldId id="263" r:id="rId12"/>
    <p:sldId id="264" r:id="rId13"/>
    <p:sldId id="266" r:id="rId1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68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20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4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48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74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4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98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29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3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86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93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D9BB-D3A9-46A5-B79D-22F5E10DAC92}" type="datetimeFigureOut">
              <a:rPr lang="pt-BR" smtClean="0"/>
              <a:t>23/07/2021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EA4-E81F-4B0B-AFDA-536FDA1C5B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3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0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3243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" y="0"/>
            <a:ext cx="9155654" cy="5150055"/>
          </a:xfrm>
        </p:spPr>
      </p:pic>
    </p:spTree>
    <p:extLst>
      <p:ext uri="{BB962C8B-B14F-4D97-AF65-F5344CB8AC3E}">
        <p14:creationId xmlns:p14="http://schemas.microsoft.com/office/powerpoint/2010/main" val="41902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80512" cy="5164038"/>
          </a:xfrm>
        </p:spPr>
      </p:pic>
    </p:spTree>
    <p:extLst>
      <p:ext uri="{BB962C8B-B14F-4D97-AF65-F5344CB8AC3E}">
        <p14:creationId xmlns:p14="http://schemas.microsoft.com/office/powerpoint/2010/main" val="331661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86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8435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69204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1701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55001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16547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2241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46634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9"/>
            <a:ext cx="9252520" cy="5204543"/>
          </a:xfrm>
        </p:spPr>
      </p:pic>
    </p:spTree>
    <p:extLst>
      <p:ext uri="{BB962C8B-B14F-4D97-AF65-F5344CB8AC3E}">
        <p14:creationId xmlns:p14="http://schemas.microsoft.com/office/powerpoint/2010/main" val="1210597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854160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</Words>
  <Application>Microsoft Office PowerPoint</Application>
  <PresentationFormat>Apresentação na tela (16:9)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Renan Aires</dc:creator>
  <cp:lastModifiedBy>Renan Aires</cp:lastModifiedBy>
  <cp:revision>3</cp:revision>
  <dcterms:created xsi:type="dcterms:W3CDTF">2021-07-23T11:33:35Z</dcterms:created>
  <dcterms:modified xsi:type="dcterms:W3CDTF">2021-07-23T13:31:41Z</dcterms:modified>
</cp:coreProperties>
</file>